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FFB4706-71C1-AD7E-2D91-9A5DDB35E1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723619"/>
            <a:ext cx="4861981" cy="560880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A78B1DD-65AC-A6C6-732C-256B6D369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2934" y="715998"/>
            <a:ext cx="4892464" cy="561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Autour du mot : synthèse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6" y="6332425"/>
            <a:ext cx="11403227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 V2 Je fais des liens entre les mots V4 J’utilise le dictionnaire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51C4279-96E6-42ED-A4BF-3C59E4F46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503" y="1961201"/>
            <a:ext cx="5358766" cy="3552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8C87C33-1AD0-4103-A5CD-1297F8171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5590" y="2010070"/>
            <a:ext cx="5265397" cy="3552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</a:t>
            </a:r>
            <a:r>
              <a:rPr lang="fr-FR" b="1" dirty="0" err="1"/>
              <a:t>Négativo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303DDF-A4A5-43D5-8ADB-1F67D8DEB9ED}"/>
              </a:ext>
            </a:extLst>
          </p:cNvPr>
          <p:cNvSpPr txBox="1"/>
          <p:nvPr/>
        </p:nvSpPr>
        <p:spPr>
          <a:xfrm>
            <a:off x="1727200" y="1701800"/>
            <a:ext cx="657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Jouer au jeu </a:t>
            </a:r>
            <a:r>
              <a:rPr lang="fr-FR" sz="3600" dirty="0" err="1"/>
              <a:t>négativo</a:t>
            </a:r>
            <a:r>
              <a:rPr lang="fr-FR" sz="3600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14B609-EA3D-437D-8C5D-71690527A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56077">
            <a:off x="2480758" y="2971086"/>
            <a:ext cx="2410161" cy="1867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B92E9F6-42DF-475E-B67C-931563627F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3278">
            <a:off x="3760898" y="3014034"/>
            <a:ext cx="2764948" cy="1781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529560C-8688-4E96-A80A-B782CF373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864381">
            <a:off x="6320833" y="2479567"/>
            <a:ext cx="2726159" cy="2136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47E7A1D-BDFA-48CD-8A25-6616EDFDB7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94306">
            <a:off x="7271070" y="3542947"/>
            <a:ext cx="3000794" cy="1933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F37DB31-A289-4C17-B4FE-6C2888B99254}"/>
              </a:ext>
            </a:extLst>
          </p:cNvPr>
          <p:cNvSpPr txBox="1">
            <a:spLocks/>
          </p:cNvSpPr>
          <p:nvPr/>
        </p:nvSpPr>
        <p:spPr>
          <a:xfrm>
            <a:off x="1470930" y="-265681"/>
            <a:ext cx="4963973" cy="10431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Je présente un livre</a:t>
            </a:r>
          </a:p>
        </p:txBody>
      </p:sp>
      <p:pic>
        <p:nvPicPr>
          <p:cNvPr id="13" name="Picture 2" descr="Raconter Des Histoires, Fantaisie">
            <a:extLst>
              <a:ext uri="{FF2B5EF4-FFF2-40B4-BE49-F238E27FC236}">
                <a16:creationId xmlns:a16="http://schemas.microsoft.com/office/drawing/2014/main" id="{8602C212-8E57-44A8-8567-1053A97B2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30" y="1288631"/>
            <a:ext cx="3645481" cy="205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DE4371CC-C72D-41C4-BF90-5ADFA3206C25}"/>
              </a:ext>
            </a:extLst>
          </p:cNvPr>
          <p:cNvSpPr txBox="1">
            <a:spLocks/>
          </p:cNvSpPr>
          <p:nvPr/>
        </p:nvSpPr>
        <p:spPr>
          <a:xfrm>
            <a:off x="1186370" y="4227013"/>
            <a:ext cx="8575697" cy="1166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600" dirty="0"/>
              <a:t>Remplis une grille d’évaluation pour bien présenter un livre que tu as aimé.</a:t>
            </a:r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101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 : synthèse</vt:lpstr>
      <vt:lpstr>Jeu Négativo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2022-07-21T22:33:00Z</dcterms:modified>
</cp:coreProperties>
</file>